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embeddedFontLst>
    <p:embeddedFont>
      <p:font typeface="Nunito SemiBold"/>
      <p:regular r:id="rId11"/>
      <p:bold r:id="rId12"/>
      <p:italic r:id="rId13"/>
      <p:boldItalic r:id="rId14"/>
    </p:embeddedFont>
    <p:embeddedFont>
      <p:font typeface="Nuni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regular.fntdata"/><Relationship Id="rId10" Type="http://schemas.openxmlformats.org/officeDocument/2006/relationships/slide" Target="slides/slide6.xml"/><Relationship Id="rId13" Type="http://schemas.openxmlformats.org/officeDocument/2006/relationships/font" Target="fonts/NunitoSemiBold-italic.fntdata"/><Relationship Id="rId12"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regular.fntdata"/><Relationship Id="rId14" Type="http://schemas.openxmlformats.org/officeDocument/2006/relationships/font" Target="fonts/NunitoSemiBold-boldItalic.fntdata"/><Relationship Id="rId17" Type="http://schemas.openxmlformats.org/officeDocument/2006/relationships/font" Target="fonts/Nunito-italic.fntdata"/><Relationship Id="rId16" Type="http://schemas.openxmlformats.org/officeDocument/2006/relationships/font" Target="fonts/Nunit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Nunit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mailto:m.agarwal@kokonetworks.com" TargetMode="External"/><Relationship Id="rId4"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August [23 to 27]</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-Aug [23 - 27]</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Aug [23 to 27]</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 </a:t>
            </a:r>
            <a:r>
              <a:rPr b="1" lang="en-US">
                <a:solidFill>
                  <a:schemeClr val="dk1"/>
                </a:solidFill>
              </a:rPr>
              <a:t>[August 23-27]</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solidFill>
                  <a:schemeClr val="dk1"/>
                </a:solidFill>
              </a:rPr>
              <a:t>Code review and PR merge activity is in progress and expected to complete by next week.</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Feature demonstration of KNK system continue for this week and in coming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migrated link shared to KOKO team and it is under review.</a:t>
            </a:r>
            <a:endParaRPr>
              <a:solidFill>
                <a:schemeClr val="dk1"/>
              </a:solidFill>
            </a:endParaRPr>
          </a:p>
        </p:txBody>
      </p:sp>
      <p:sp>
        <p:nvSpPr>
          <p:cNvPr id="189" name="Google Shape;189;p22"/>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[August 30- Sep 03]</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Code review and PR to be completed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Test server setup and configuration is planned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Testing to start by KOKO QA</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Demo features to continue for all inclusive modules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Controllers to be migrated which relates to API calls and KOKO jobs..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Items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7" name="Google Shape;197;p23"/>
          <p:cNvSpPr txBox="1"/>
          <p:nvPr/>
        </p:nvSpPr>
        <p:spPr>
          <a:xfrm>
            <a:off x="514650" y="1053250"/>
            <a:ext cx="11334300" cy="1600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SemiBold"/>
              <a:buChar char="●"/>
            </a:pPr>
            <a:r>
              <a:rPr b="1" lang="en-US" sz="1600">
                <a:latin typeface="Nunito"/>
                <a:ea typeface="Nunito"/>
                <a:cs typeface="Nunito"/>
                <a:sym typeface="Nunito"/>
              </a:rPr>
              <a:t>Atulya to be part of daily code review and PR stand up to facilitate faster closure of code merge process</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Akshay to share latest code base of Saarus by early next week to Verts team for incorporating the incremental changes done after last code check-out (May 3rd week)</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Latest instance details to be shared by Akshay</a:t>
            </a:r>
            <a:endParaRPr b="1" sz="1600">
              <a:latin typeface="Nunito"/>
              <a:ea typeface="Nunito"/>
              <a:cs typeface="Nunito"/>
              <a:sym typeface="Nunito"/>
            </a:endParaRPr>
          </a:p>
          <a:p>
            <a:pPr indent="-330200" lvl="0" marL="457200" rtl="0" algn="l">
              <a:spcBef>
                <a:spcPts val="0"/>
              </a:spcBef>
              <a:spcAft>
                <a:spcPts val="0"/>
              </a:spcAft>
              <a:buSzPts val="1600"/>
              <a:buFont typeface="Nunito"/>
              <a:buChar char="●"/>
            </a:pPr>
            <a:r>
              <a:rPr b="1" lang="en-US" sz="1600">
                <a:latin typeface="Nunito"/>
                <a:ea typeface="Nunito"/>
                <a:cs typeface="Nunito"/>
                <a:sym typeface="Nunito"/>
              </a:rPr>
              <a:t>Saarus UAT planned to start from 13th September as per internal discussion by KOKO team.</a:t>
            </a:r>
            <a:endParaRPr b="1" sz="1600">
              <a:latin typeface="Nunito"/>
              <a:ea typeface="Nunito"/>
              <a:cs typeface="Nunito"/>
              <a:sym typeface="Nunito"/>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 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r>
              <a:rPr lang="en-US" sz="1500" u="sng">
                <a:solidFill>
                  <a:schemeClr val="hlink"/>
                </a:solidFill>
                <a:hlinkClick r:id="rId4"/>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